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Lst>
  <p:notesMasterIdLst>
    <p:notesMasterId r:id="rId7"/>
  </p:notesMasterIdLst>
  <p:sldIdLst>
    <p:sldId id="256" r:id="rId2"/>
    <p:sldId id="265" r:id="rId3"/>
    <p:sldId id="259" r:id="rId4"/>
    <p:sldId id="260" r:id="rId5"/>
    <p:sldId id="262" r:id="rId6"/>
  </p:sldIdLst>
  <p:sldSz cx="9144000" cy="5143500" type="screen16x9"/>
  <p:notesSz cx="6858000" cy="9144000"/>
  <p:embeddedFontLst>
    <p:embeddedFont>
      <p:font typeface="IBM Plex Sans" panose="020B0503050203000203" pitchFamily="34" charset="0"/>
      <p:regular r:id="rId8"/>
      <p:bold r:id="rId9"/>
      <p:italic r:id="rId10"/>
      <p:boldItalic r:id="rId11"/>
    </p:embeddedFont>
    <p:embeddedFont>
      <p:font typeface="IBM Plex Sans Medium" panose="020B0603050203000203"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B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F82D7D-0205-4351-B5A0-CA8F51217C75}">
  <a:tblStyle styleId="{3CF82D7D-0205-4351-B5A0-CA8F51217C7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127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f38a612b63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f38a612b63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137fc7cce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137fc7cce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userDrawn="1">
  <p:cSld name="TITLE">
    <p:spTree>
      <p:nvGrpSpPr>
        <p:cNvPr id="1" name="Shape 8"/>
        <p:cNvGrpSpPr/>
        <p:nvPr/>
      </p:nvGrpSpPr>
      <p:grpSpPr>
        <a:xfrm>
          <a:off x="0" y="0"/>
          <a:ext cx="0" cy="0"/>
          <a:chOff x="0" y="0"/>
          <a:chExt cx="0" cy="0"/>
        </a:xfrm>
      </p:grpSpPr>
      <p:pic>
        <p:nvPicPr>
          <p:cNvPr id="11" name="Picture 10" descr="A purple and white background&#10;&#10;Description automatically generated">
            <a:extLst>
              <a:ext uri="{FF2B5EF4-FFF2-40B4-BE49-F238E27FC236}">
                <a16:creationId xmlns:a16="http://schemas.microsoft.com/office/drawing/2014/main" id="{787910E5-5692-52F4-C42C-03A472183D92}"/>
              </a:ext>
            </a:extLst>
          </p:cNvPr>
          <p:cNvPicPr>
            <a:picLocks noChangeAspect="1"/>
          </p:cNvPicPr>
          <p:nvPr userDrawn="1"/>
        </p:nvPicPr>
        <p:blipFill>
          <a:blip r:embed="rId2"/>
          <a:stretch>
            <a:fillRect/>
          </a:stretch>
        </p:blipFill>
        <p:spPr>
          <a:xfrm>
            <a:off x="-28599" y="-275167"/>
            <a:ext cx="9206465" cy="610744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p:nvPr/>
        </p:nvSpPr>
        <p:spPr>
          <a:xfrm rot="10800000" flipH="1">
            <a:off x="-406075" y="-598225"/>
            <a:ext cx="2711400" cy="2711400"/>
          </a:xfrm>
          <a:prstGeom prst="ellipse">
            <a:avLst/>
          </a:prstGeom>
          <a:gradFill>
            <a:gsLst>
              <a:gs pos="0">
                <a:srgbClr val="FFFFFF">
                  <a:alpha val="1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3297400" y="1352425"/>
            <a:ext cx="4319100" cy="1723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1527500" y="2146350"/>
            <a:ext cx="1639500" cy="841800"/>
          </a:xfrm>
          <a:prstGeom prst="rect">
            <a:avLst/>
          </a:prstGeom>
          <a:effectLst>
            <a:outerShdw blurRad="142875"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3297400" y="3015800"/>
            <a:ext cx="30687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 name="Google Shape;17;p3"/>
          <p:cNvSpPr/>
          <p:nvPr userDrawn="1"/>
        </p:nvSpPr>
        <p:spPr>
          <a:xfrm>
            <a:off x="5328350" y="3015800"/>
            <a:ext cx="4685100" cy="4685100"/>
          </a:xfrm>
          <a:prstGeom prst="ellipse">
            <a:avLst/>
          </a:prstGeom>
          <a:gradFill>
            <a:gsLst>
              <a:gs pos="0">
                <a:srgbClr val="FFFFFF">
                  <a:alpha val="1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3"/>
          <p:cNvGrpSpPr/>
          <p:nvPr/>
        </p:nvGrpSpPr>
        <p:grpSpPr>
          <a:xfrm>
            <a:off x="1765267" y="783850"/>
            <a:ext cx="1160092" cy="63948"/>
            <a:chOff x="3779200" y="1371600"/>
            <a:chExt cx="1992600" cy="109500"/>
          </a:xfrm>
        </p:grpSpPr>
        <p:sp>
          <p:nvSpPr>
            <p:cNvPr id="19" name="Google Shape;19;p3"/>
            <p:cNvSpPr/>
            <p:nvPr/>
          </p:nvSpPr>
          <p:spPr>
            <a:xfrm>
              <a:off x="3779200" y="1371600"/>
              <a:ext cx="109500" cy="10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4155820" y="1371600"/>
              <a:ext cx="109500" cy="10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4532440" y="1371600"/>
              <a:ext cx="109500" cy="10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4909060" y="1371600"/>
              <a:ext cx="109500" cy="10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5285680" y="1371600"/>
              <a:ext cx="109500" cy="10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5662300" y="1371600"/>
              <a:ext cx="109500" cy="10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3"/>
          <p:cNvGrpSpPr/>
          <p:nvPr/>
        </p:nvGrpSpPr>
        <p:grpSpPr>
          <a:xfrm>
            <a:off x="8339918" y="228501"/>
            <a:ext cx="534767" cy="286894"/>
            <a:chOff x="773350" y="518000"/>
            <a:chExt cx="2757950" cy="1479600"/>
          </a:xfrm>
        </p:grpSpPr>
        <p:sp>
          <p:nvSpPr>
            <p:cNvPr id="32" name="Google Shape;32;p3"/>
            <p:cNvSpPr/>
            <p:nvPr/>
          </p:nvSpPr>
          <p:spPr>
            <a:xfrm>
              <a:off x="2582700" y="518000"/>
              <a:ext cx="948600" cy="1479600"/>
            </a:xfrm>
            <a:prstGeom prst="chevron">
              <a:avLst>
                <a:gd name="adj" fmla="val 50000"/>
              </a:avLst>
            </a:prstGeom>
            <a:gradFill>
              <a:gsLst>
                <a:gs pos="0">
                  <a:srgbClr val="FFFFFF">
                    <a:alpha val="29803"/>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678025" y="518000"/>
              <a:ext cx="948600" cy="1479600"/>
            </a:xfrm>
            <a:prstGeom prst="chevron">
              <a:avLst>
                <a:gd name="adj" fmla="val 50000"/>
              </a:avLst>
            </a:prstGeom>
            <a:gradFill>
              <a:gsLst>
                <a:gs pos="0">
                  <a:srgbClr val="FFFFFF">
                    <a:alpha val="29803"/>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773350" y="518000"/>
              <a:ext cx="948600" cy="1479600"/>
            </a:xfrm>
            <a:prstGeom prst="chevron">
              <a:avLst>
                <a:gd name="adj" fmla="val 50000"/>
              </a:avLst>
            </a:prstGeom>
            <a:gradFill>
              <a:gsLst>
                <a:gs pos="0">
                  <a:srgbClr val="FFFFFF">
                    <a:alpha val="29803"/>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9"/>
          <p:cNvSpPr txBox="1">
            <a:spLocks noGrp="1"/>
          </p:cNvSpPr>
          <p:nvPr>
            <p:ph type="title"/>
          </p:nvPr>
        </p:nvSpPr>
        <p:spPr>
          <a:xfrm>
            <a:off x="1204500" y="1289350"/>
            <a:ext cx="4591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2" name="Google Shape;102;p9"/>
          <p:cNvSpPr txBox="1">
            <a:spLocks noGrp="1"/>
          </p:cNvSpPr>
          <p:nvPr>
            <p:ph type="subTitle" idx="1"/>
          </p:nvPr>
        </p:nvSpPr>
        <p:spPr>
          <a:xfrm>
            <a:off x="1204500" y="2131150"/>
            <a:ext cx="4591200" cy="156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9"/>
          <p:cNvSpPr/>
          <p:nvPr/>
        </p:nvSpPr>
        <p:spPr>
          <a:xfrm>
            <a:off x="5795700" y="2432525"/>
            <a:ext cx="4685100" cy="4685100"/>
          </a:xfrm>
          <a:prstGeom prst="ellipse">
            <a:avLst/>
          </a:prstGeom>
          <a:gradFill>
            <a:gsLst>
              <a:gs pos="0">
                <a:srgbClr val="FFFFFF">
                  <a:alpha val="1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 name="Google Shape;104;p9"/>
          <p:cNvPicPr preferRelativeResize="0"/>
          <p:nvPr/>
        </p:nvPicPr>
        <p:blipFill>
          <a:blip r:embed="rId3">
            <a:alphaModFix/>
          </a:blip>
          <a:stretch>
            <a:fillRect/>
          </a:stretch>
        </p:blipFill>
        <p:spPr>
          <a:xfrm rot="5400000">
            <a:off x="6266878" y="857225"/>
            <a:ext cx="3268650" cy="1980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1" userDrawn="1">
  <p:cSld name="BLANK_1_1_1_1_1_1_1">
    <p:bg>
      <p:bgPr>
        <a:solidFill>
          <a:schemeClr val="bg1"/>
        </a:solidFill>
        <a:effectLst/>
      </p:bgPr>
    </p:bg>
    <p:spTree>
      <p:nvGrpSpPr>
        <p:cNvPr id="1" name="Shape 128"/>
        <p:cNvGrpSpPr/>
        <p:nvPr/>
      </p:nvGrpSpPr>
      <p:grpSpPr>
        <a:xfrm>
          <a:off x="0" y="0"/>
          <a:ext cx="0" cy="0"/>
          <a:chOff x="0" y="0"/>
          <a:chExt cx="0" cy="0"/>
        </a:xfrm>
      </p:grpSpPr>
      <p:sp>
        <p:nvSpPr>
          <p:cNvPr id="129" name="Google Shape;129;p14"/>
          <p:cNvSpPr/>
          <p:nvPr/>
        </p:nvSpPr>
        <p:spPr>
          <a:xfrm>
            <a:off x="5824775" y="-1199575"/>
            <a:ext cx="4685100" cy="4685100"/>
          </a:xfrm>
          <a:prstGeom prst="ellipse">
            <a:avLst/>
          </a:prstGeom>
          <a:gradFill>
            <a:gsLst>
              <a:gs pos="0">
                <a:srgbClr val="FFFFFF">
                  <a:alpha val="1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txBox="1">
            <a:spLocks noGrp="1"/>
          </p:cNvSpPr>
          <p:nvPr>
            <p:ph type="title"/>
          </p:nvPr>
        </p:nvSpPr>
        <p:spPr>
          <a:xfrm>
            <a:off x="2092611" y="1852475"/>
            <a:ext cx="2254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4" name="Google Shape;134;p14"/>
          <p:cNvSpPr txBox="1">
            <a:spLocks noGrp="1"/>
          </p:cNvSpPr>
          <p:nvPr>
            <p:ph type="subTitle" idx="1"/>
          </p:nvPr>
        </p:nvSpPr>
        <p:spPr>
          <a:xfrm>
            <a:off x="2092610" y="2340722"/>
            <a:ext cx="2254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14"/>
          <p:cNvSpPr txBox="1">
            <a:spLocks noGrp="1"/>
          </p:cNvSpPr>
          <p:nvPr>
            <p:ph type="title" idx="2"/>
          </p:nvPr>
        </p:nvSpPr>
        <p:spPr>
          <a:xfrm>
            <a:off x="3444597" y="3567454"/>
            <a:ext cx="2254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36" name="Google Shape;136;p14"/>
          <p:cNvSpPr txBox="1">
            <a:spLocks noGrp="1"/>
          </p:cNvSpPr>
          <p:nvPr>
            <p:ph type="subTitle" idx="3"/>
          </p:nvPr>
        </p:nvSpPr>
        <p:spPr>
          <a:xfrm>
            <a:off x="3444594" y="4055700"/>
            <a:ext cx="2254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title" idx="4"/>
          </p:nvPr>
        </p:nvSpPr>
        <p:spPr>
          <a:xfrm>
            <a:off x="4796582" y="1852475"/>
            <a:ext cx="2254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8" name="Google Shape;138;p14"/>
          <p:cNvSpPr txBox="1">
            <a:spLocks noGrp="1"/>
          </p:cNvSpPr>
          <p:nvPr>
            <p:ph type="subTitle" idx="5"/>
          </p:nvPr>
        </p:nvSpPr>
        <p:spPr>
          <a:xfrm>
            <a:off x="4796579" y="2340722"/>
            <a:ext cx="2254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 name="Google Shape;139;p14"/>
          <p:cNvSpPr txBox="1">
            <a:spLocks noGrp="1"/>
          </p:cNvSpPr>
          <p:nvPr>
            <p:ph type="title" idx="6"/>
          </p:nvPr>
        </p:nvSpPr>
        <p:spPr>
          <a:xfrm>
            <a:off x="6148568" y="3567454"/>
            <a:ext cx="2254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0" name="Google Shape;140;p14"/>
          <p:cNvSpPr txBox="1">
            <a:spLocks noGrp="1"/>
          </p:cNvSpPr>
          <p:nvPr>
            <p:ph type="subTitle" idx="7"/>
          </p:nvPr>
        </p:nvSpPr>
        <p:spPr>
          <a:xfrm>
            <a:off x="6148564" y="4055700"/>
            <a:ext cx="2254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 name="Google Shape;141;p14"/>
          <p:cNvSpPr txBox="1">
            <a:spLocks noGrp="1"/>
          </p:cNvSpPr>
          <p:nvPr>
            <p:ph type="title" idx="8"/>
          </p:nvPr>
        </p:nvSpPr>
        <p:spPr>
          <a:xfrm>
            <a:off x="720000" y="4371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142" name="Google Shape;142;p14"/>
          <p:cNvSpPr txBox="1">
            <a:spLocks noGrp="1"/>
          </p:cNvSpPr>
          <p:nvPr>
            <p:ph type="title" idx="9"/>
          </p:nvPr>
        </p:nvSpPr>
        <p:spPr>
          <a:xfrm>
            <a:off x="740625" y="3567454"/>
            <a:ext cx="2254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 name="Google Shape;143;p14"/>
          <p:cNvSpPr txBox="1">
            <a:spLocks noGrp="1"/>
          </p:cNvSpPr>
          <p:nvPr>
            <p:ph type="subTitle" idx="13"/>
          </p:nvPr>
        </p:nvSpPr>
        <p:spPr>
          <a:xfrm>
            <a:off x="740625" y="4055700"/>
            <a:ext cx="2254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 name="Google Shape;144;p14"/>
          <p:cNvSpPr txBox="1">
            <a:spLocks noGrp="1"/>
          </p:cNvSpPr>
          <p:nvPr>
            <p:ph type="title" idx="14" hasCustomPrompt="1"/>
          </p:nvPr>
        </p:nvSpPr>
        <p:spPr>
          <a:xfrm>
            <a:off x="1421175" y="3059338"/>
            <a:ext cx="818100" cy="484800"/>
          </a:xfrm>
          <a:prstGeom prst="rect">
            <a:avLst/>
          </a:prstGeom>
          <a:effectLst>
            <a:outerShdw blurRad="114300" dist="19050" dir="276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Clr>
                <a:schemeClr val="dk2"/>
              </a:buClr>
              <a:buSzPts val="2500"/>
              <a:buNone/>
              <a:defRPr sz="2500"/>
            </a:lvl1pPr>
            <a:lvl2pPr lvl="1" algn="ctr" rtl="0">
              <a:spcBef>
                <a:spcPts val="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r>
              <a:t>xx%</a:t>
            </a:r>
          </a:p>
        </p:txBody>
      </p:sp>
      <p:sp>
        <p:nvSpPr>
          <p:cNvPr id="145" name="Google Shape;145;p14"/>
          <p:cNvSpPr txBox="1">
            <a:spLocks noGrp="1"/>
          </p:cNvSpPr>
          <p:nvPr>
            <p:ph type="title" idx="15" hasCustomPrompt="1"/>
          </p:nvPr>
        </p:nvSpPr>
        <p:spPr>
          <a:xfrm>
            <a:off x="4142300" y="3059338"/>
            <a:ext cx="818100" cy="484800"/>
          </a:xfrm>
          <a:prstGeom prst="rect">
            <a:avLst/>
          </a:prstGeom>
          <a:effectLst>
            <a:outerShdw blurRad="114300" dist="19050" dir="276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Clr>
                <a:schemeClr val="dk2"/>
              </a:buClr>
              <a:buSzPts val="2500"/>
              <a:buNone/>
              <a:defRPr sz="2500"/>
            </a:lvl1pPr>
            <a:lvl2pPr lvl="1" algn="ctr" rtl="0">
              <a:spcBef>
                <a:spcPts val="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r>
              <a:t>xx%</a:t>
            </a:r>
          </a:p>
        </p:txBody>
      </p:sp>
      <p:sp>
        <p:nvSpPr>
          <p:cNvPr id="146" name="Google Shape;146;p14"/>
          <p:cNvSpPr txBox="1">
            <a:spLocks noGrp="1"/>
          </p:cNvSpPr>
          <p:nvPr>
            <p:ph type="title" idx="16" hasCustomPrompt="1"/>
          </p:nvPr>
        </p:nvSpPr>
        <p:spPr>
          <a:xfrm>
            <a:off x="6863425" y="3059338"/>
            <a:ext cx="818100" cy="484800"/>
          </a:xfrm>
          <a:prstGeom prst="rect">
            <a:avLst/>
          </a:prstGeom>
          <a:effectLst>
            <a:outerShdw blurRad="114300" dist="19050" dir="276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Clr>
                <a:schemeClr val="dk2"/>
              </a:buClr>
              <a:buSzPts val="2500"/>
              <a:buNone/>
              <a:defRPr sz="2500"/>
            </a:lvl1pPr>
            <a:lvl2pPr lvl="1" algn="ctr" rtl="0">
              <a:spcBef>
                <a:spcPts val="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r>
              <a:t>xx%</a:t>
            </a:r>
          </a:p>
        </p:txBody>
      </p:sp>
      <p:sp>
        <p:nvSpPr>
          <p:cNvPr id="147" name="Google Shape;147;p14"/>
          <p:cNvSpPr txBox="1">
            <a:spLocks noGrp="1"/>
          </p:cNvSpPr>
          <p:nvPr>
            <p:ph type="title" idx="17" hasCustomPrompt="1"/>
          </p:nvPr>
        </p:nvSpPr>
        <p:spPr>
          <a:xfrm>
            <a:off x="5502863" y="1344375"/>
            <a:ext cx="818100" cy="484800"/>
          </a:xfrm>
          <a:prstGeom prst="rect">
            <a:avLst/>
          </a:prstGeom>
          <a:effectLst>
            <a:outerShdw blurRad="114300" dist="19050" dir="276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Clr>
                <a:schemeClr val="dk2"/>
              </a:buClr>
              <a:buSzPts val="2500"/>
              <a:buNone/>
              <a:defRPr sz="2500"/>
            </a:lvl1pPr>
            <a:lvl2pPr lvl="1" algn="ctr" rtl="0">
              <a:spcBef>
                <a:spcPts val="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r>
              <a:rPr dirty="0"/>
              <a:t>x%</a:t>
            </a:r>
          </a:p>
        </p:txBody>
      </p:sp>
      <p:sp>
        <p:nvSpPr>
          <p:cNvPr id="148" name="Google Shape;148;p14"/>
          <p:cNvSpPr txBox="1">
            <a:spLocks noGrp="1"/>
          </p:cNvSpPr>
          <p:nvPr>
            <p:ph type="title" idx="18" hasCustomPrompt="1"/>
          </p:nvPr>
        </p:nvSpPr>
        <p:spPr>
          <a:xfrm>
            <a:off x="2781738" y="1344375"/>
            <a:ext cx="818100" cy="484800"/>
          </a:xfrm>
          <a:prstGeom prst="rect">
            <a:avLst/>
          </a:prstGeom>
          <a:effectLst>
            <a:outerShdw blurRad="114300" dist="19050" dir="276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Clr>
                <a:schemeClr val="dk2"/>
              </a:buClr>
              <a:buSzPts val="2500"/>
              <a:buNone/>
              <a:defRPr sz="2500"/>
            </a:lvl1pPr>
            <a:lvl2pPr lvl="1" algn="ctr" rtl="0">
              <a:spcBef>
                <a:spcPts val="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r>
              <a:rPr dirty="0"/>
              <a:t>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text 1">
  <p:cSld name="CUSTOM">
    <p:bg>
      <p:bgPr>
        <a:solidFill>
          <a:schemeClr val="bg1"/>
        </a:solidFill>
        <a:effectLst/>
      </p:bgPr>
    </p:bg>
    <p:spTree>
      <p:nvGrpSpPr>
        <p:cNvPr id="1" name="Shape 176"/>
        <p:cNvGrpSpPr/>
        <p:nvPr/>
      </p:nvGrpSpPr>
      <p:grpSpPr>
        <a:xfrm>
          <a:off x="0" y="0"/>
          <a:ext cx="0" cy="0"/>
          <a:chOff x="0" y="0"/>
          <a:chExt cx="0" cy="0"/>
        </a:xfrm>
      </p:grpSpPr>
      <p:sp>
        <p:nvSpPr>
          <p:cNvPr id="177" name="Google Shape;177;p19"/>
          <p:cNvSpPr txBox="1">
            <a:spLocks noGrp="1"/>
          </p:cNvSpPr>
          <p:nvPr>
            <p:ph type="title"/>
          </p:nvPr>
        </p:nvSpPr>
        <p:spPr>
          <a:xfrm>
            <a:off x="713100" y="1211300"/>
            <a:ext cx="3661500" cy="18009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 name="Google Shape;178;p19"/>
          <p:cNvSpPr txBox="1">
            <a:spLocks noGrp="1"/>
          </p:cNvSpPr>
          <p:nvPr>
            <p:ph type="subTitle" idx="1"/>
          </p:nvPr>
        </p:nvSpPr>
        <p:spPr>
          <a:xfrm>
            <a:off x="713100" y="3772800"/>
            <a:ext cx="3661500" cy="83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79" name="Google Shape;179;p19"/>
          <p:cNvPicPr preferRelativeResize="0"/>
          <p:nvPr/>
        </p:nvPicPr>
        <p:blipFill>
          <a:blip r:embed="rId2">
            <a:alphaModFix/>
          </a:blip>
          <a:stretch>
            <a:fillRect/>
          </a:stretch>
        </p:blipFill>
        <p:spPr>
          <a:xfrm>
            <a:off x="109452" y="0"/>
            <a:ext cx="3130200" cy="1896900"/>
          </a:xfrm>
          <a:prstGeom prst="rect">
            <a:avLst/>
          </a:prstGeom>
          <a:noFill/>
          <a:ln>
            <a:noFill/>
          </a:ln>
        </p:spPr>
      </p:pic>
      <p:sp>
        <p:nvSpPr>
          <p:cNvPr id="180" name="Google Shape;180;p19"/>
          <p:cNvSpPr/>
          <p:nvPr/>
        </p:nvSpPr>
        <p:spPr>
          <a:xfrm>
            <a:off x="5814641" y="457358"/>
            <a:ext cx="3130200" cy="3130200"/>
          </a:xfrm>
          <a:prstGeom prst="ellipse">
            <a:avLst/>
          </a:prstGeom>
          <a:gradFill>
            <a:gsLst>
              <a:gs pos="0">
                <a:srgbClr val="FFFFFF">
                  <a:alpha val="1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purple and white background&#10;&#10;Description automatically generated">
            <a:extLst>
              <a:ext uri="{FF2B5EF4-FFF2-40B4-BE49-F238E27FC236}">
                <a16:creationId xmlns:a16="http://schemas.microsoft.com/office/drawing/2014/main" id="{42E2253D-7381-CDD0-CCC4-0889F36BDAD1}"/>
              </a:ext>
            </a:extLst>
          </p:cNvPr>
          <p:cNvPicPr>
            <a:picLocks noChangeAspect="1"/>
          </p:cNvPicPr>
          <p:nvPr userDrawn="1"/>
        </p:nvPicPr>
        <p:blipFill>
          <a:blip r:embed="rId3"/>
          <a:stretch>
            <a:fillRect/>
          </a:stretch>
        </p:blipFill>
        <p:spPr>
          <a:xfrm>
            <a:off x="-25398" y="-275167"/>
            <a:ext cx="9208352" cy="610869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bg>
      <p:bgPr>
        <a:blipFill>
          <a:blip r:embed="rId2">
            <a:alphaModFix/>
          </a:blip>
          <a:stretch>
            <a:fillRect/>
          </a:stretch>
        </a:blipFill>
        <a:effectLst/>
      </p:bgPr>
    </p:bg>
    <p:spTree>
      <p:nvGrpSpPr>
        <p:cNvPr id="1" name="Shape 548"/>
        <p:cNvGrpSpPr/>
        <p:nvPr/>
      </p:nvGrpSpPr>
      <p:grpSpPr>
        <a:xfrm>
          <a:off x="0" y="0"/>
          <a:ext cx="0" cy="0"/>
          <a:chOff x="0" y="0"/>
          <a:chExt cx="0" cy="0"/>
        </a:xfrm>
      </p:grpSpPr>
      <p:sp>
        <p:nvSpPr>
          <p:cNvPr id="549" name="Google Shape;549;p52"/>
          <p:cNvSpPr/>
          <p:nvPr/>
        </p:nvSpPr>
        <p:spPr>
          <a:xfrm>
            <a:off x="-793775" y="-800425"/>
            <a:ext cx="2679600" cy="2679600"/>
          </a:xfrm>
          <a:prstGeom prst="ellipse">
            <a:avLst/>
          </a:prstGeom>
          <a:gradFill>
            <a:gsLst>
              <a:gs pos="0">
                <a:srgbClr val="FFFFFF">
                  <a:alpha val="1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0" name="Google Shape;550;p52"/>
          <p:cNvPicPr preferRelativeResize="0"/>
          <p:nvPr/>
        </p:nvPicPr>
        <p:blipFill>
          <a:blip r:embed="rId3">
            <a:alphaModFix/>
          </a:blip>
          <a:stretch>
            <a:fillRect/>
          </a:stretch>
        </p:blipFill>
        <p:spPr>
          <a:xfrm>
            <a:off x="5699850" y="104461"/>
            <a:ext cx="3347900" cy="2028827"/>
          </a:xfrm>
          <a:prstGeom prst="rect">
            <a:avLst/>
          </a:prstGeom>
          <a:noFill/>
          <a:ln>
            <a:noFill/>
          </a:ln>
        </p:spPr>
      </p:pic>
      <p:grpSp>
        <p:nvGrpSpPr>
          <p:cNvPr id="551" name="Google Shape;551;p52"/>
          <p:cNvGrpSpPr/>
          <p:nvPr/>
        </p:nvGrpSpPr>
        <p:grpSpPr>
          <a:xfrm flipH="1">
            <a:off x="256575" y="4506113"/>
            <a:ext cx="1154625" cy="430500"/>
            <a:chOff x="4042650" y="642025"/>
            <a:chExt cx="1154625" cy="430500"/>
          </a:xfrm>
        </p:grpSpPr>
        <p:sp>
          <p:nvSpPr>
            <p:cNvPr id="552" name="Google Shape;552;p52"/>
            <p:cNvSpPr/>
            <p:nvPr/>
          </p:nvSpPr>
          <p:spPr>
            <a:xfrm>
              <a:off x="4042650" y="642025"/>
              <a:ext cx="498000" cy="430500"/>
            </a:xfrm>
            <a:prstGeom prst="snip2DiagRect">
              <a:avLst>
                <a:gd name="adj1" fmla="val 0"/>
                <a:gd name="adj2" fmla="val 32236"/>
              </a:avLst>
            </a:prstGeom>
            <a:noFill/>
            <a:ln w="9525" cap="flat" cmpd="sng">
              <a:solidFill>
                <a:schemeClr val="lt1"/>
              </a:solidFill>
              <a:prstDash val="solid"/>
              <a:round/>
              <a:headEnd type="none" w="sm" len="sm"/>
              <a:tailEnd type="none" w="sm" len="sm"/>
            </a:ln>
            <a:effectLst>
              <a:outerShdw blurRad="100013" algn="bl" rotWithShape="0">
                <a:schemeClr val="lt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2"/>
            <p:cNvSpPr/>
            <p:nvPr/>
          </p:nvSpPr>
          <p:spPr>
            <a:xfrm>
              <a:off x="4699275" y="642025"/>
              <a:ext cx="498000" cy="430500"/>
            </a:xfrm>
            <a:prstGeom prst="snip2DiagRect">
              <a:avLst>
                <a:gd name="adj1" fmla="val 0"/>
                <a:gd name="adj2" fmla="val 32236"/>
              </a:avLst>
            </a:prstGeom>
            <a:noFill/>
            <a:ln w="9525" cap="flat" cmpd="sng">
              <a:solidFill>
                <a:schemeClr val="lt1"/>
              </a:solidFill>
              <a:prstDash val="solid"/>
              <a:round/>
              <a:headEnd type="none" w="sm" len="sm"/>
              <a:tailEnd type="none" w="sm" len="sm"/>
            </a:ln>
            <a:effectLst>
              <a:outerShdw blurRad="100013" algn="bl" rotWithShape="0">
                <a:schemeClr val="lt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 name="Google Shape;554;p52"/>
          <p:cNvSpPr/>
          <p:nvPr/>
        </p:nvSpPr>
        <p:spPr>
          <a:xfrm>
            <a:off x="7091100" y="3009575"/>
            <a:ext cx="2679600" cy="2679600"/>
          </a:xfrm>
          <a:prstGeom prst="ellipse">
            <a:avLst/>
          </a:prstGeom>
          <a:gradFill>
            <a:gsLst>
              <a:gs pos="0">
                <a:srgbClr val="FFFFFF">
                  <a:alpha val="1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bg>
      <p:bgPr>
        <a:blipFill>
          <a:blip r:embed="rId2">
            <a:alphaModFix/>
          </a:blip>
          <a:stretch>
            <a:fillRect/>
          </a:stretch>
        </a:blipFill>
        <a:effectLst/>
      </p:bgPr>
    </p:bg>
    <p:spTree>
      <p:nvGrpSpPr>
        <p:cNvPr id="1" name="Shape 555"/>
        <p:cNvGrpSpPr/>
        <p:nvPr/>
      </p:nvGrpSpPr>
      <p:grpSpPr>
        <a:xfrm>
          <a:off x="0" y="0"/>
          <a:ext cx="0" cy="0"/>
          <a:chOff x="0" y="0"/>
          <a:chExt cx="0" cy="0"/>
        </a:xfrm>
      </p:grpSpPr>
      <p:sp>
        <p:nvSpPr>
          <p:cNvPr id="556" name="Google Shape;556;p53"/>
          <p:cNvSpPr/>
          <p:nvPr/>
        </p:nvSpPr>
        <p:spPr>
          <a:xfrm>
            <a:off x="5152050" y="1017725"/>
            <a:ext cx="4059000" cy="4059000"/>
          </a:xfrm>
          <a:prstGeom prst="ellipse">
            <a:avLst/>
          </a:prstGeom>
          <a:gradFill>
            <a:gsLst>
              <a:gs pos="0">
                <a:srgbClr val="FFFFFF">
                  <a:alpha val="1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3"/>
          <p:cNvSpPr/>
          <p:nvPr/>
        </p:nvSpPr>
        <p:spPr>
          <a:xfrm>
            <a:off x="-695325" y="-1274025"/>
            <a:ext cx="4912200" cy="4912200"/>
          </a:xfrm>
          <a:prstGeom prst="ellipse">
            <a:avLst/>
          </a:prstGeom>
          <a:gradFill>
            <a:gsLst>
              <a:gs pos="0">
                <a:srgbClr val="FFFFFF">
                  <a:alpha val="1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3"/>
          <p:cNvSpPr/>
          <p:nvPr/>
        </p:nvSpPr>
        <p:spPr>
          <a:xfrm>
            <a:off x="8608950" y="224775"/>
            <a:ext cx="295500" cy="255300"/>
          </a:xfrm>
          <a:prstGeom prst="snip2DiagRect">
            <a:avLst>
              <a:gd name="adj1" fmla="val 0"/>
              <a:gd name="adj2" fmla="val 32236"/>
            </a:avLst>
          </a:prstGeom>
          <a:noFill/>
          <a:ln w="9525" cap="flat" cmpd="sng">
            <a:solidFill>
              <a:schemeClr val="lt1"/>
            </a:solidFill>
            <a:prstDash val="solid"/>
            <a:round/>
            <a:headEnd type="none" w="sm" len="sm"/>
            <a:tailEnd type="none" w="sm" len="sm"/>
          </a:ln>
          <a:effectLst>
            <a:outerShdw blurRad="100013" algn="bl" rotWithShape="0">
              <a:schemeClr val="lt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3"/>
          <p:cNvSpPr/>
          <p:nvPr/>
        </p:nvSpPr>
        <p:spPr>
          <a:xfrm>
            <a:off x="239550" y="4663425"/>
            <a:ext cx="295500" cy="255300"/>
          </a:xfrm>
          <a:prstGeom prst="snip2DiagRect">
            <a:avLst>
              <a:gd name="adj1" fmla="val 0"/>
              <a:gd name="adj2" fmla="val 32236"/>
            </a:avLst>
          </a:prstGeom>
          <a:noFill/>
          <a:ln w="9525" cap="flat" cmpd="sng">
            <a:solidFill>
              <a:schemeClr val="lt1"/>
            </a:solidFill>
            <a:prstDash val="solid"/>
            <a:round/>
            <a:headEnd type="none" w="sm" len="sm"/>
            <a:tailEnd type="none" w="sm" len="sm"/>
          </a:ln>
          <a:effectLst>
            <a:outerShdw blurRad="100013" algn="bl" rotWithShape="0">
              <a:schemeClr val="lt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_1_1">
    <p:bg>
      <p:bgPr>
        <a:blipFill>
          <a:blip r:embed="rId2">
            <a:alphaModFix/>
          </a:blip>
          <a:stretch>
            <a:fillRect/>
          </a:stretch>
        </a:blipFill>
        <a:effectLst/>
      </p:bgPr>
    </p:bg>
    <p:spTree>
      <p:nvGrpSpPr>
        <p:cNvPr id="1" name="Shape 561"/>
        <p:cNvGrpSpPr/>
        <p:nvPr/>
      </p:nvGrpSpPr>
      <p:grpSpPr>
        <a:xfrm>
          <a:off x="0" y="0"/>
          <a:ext cx="0" cy="0"/>
          <a:chOff x="0" y="0"/>
          <a:chExt cx="0" cy="0"/>
        </a:xfrm>
      </p:grpSpPr>
      <p:sp>
        <p:nvSpPr>
          <p:cNvPr id="562" name="Google Shape;562;p54"/>
          <p:cNvSpPr/>
          <p:nvPr/>
        </p:nvSpPr>
        <p:spPr>
          <a:xfrm rot="10800000" flipH="1">
            <a:off x="5304450" y="-1045425"/>
            <a:ext cx="4059000" cy="4059000"/>
          </a:xfrm>
          <a:prstGeom prst="ellipse">
            <a:avLst/>
          </a:prstGeom>
          <a:gradFill>
            <a:gsLst>
              <a:gs pos="0">
                <a:srgbClr val="FFFFFF">
                  <a:alpha val="1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4"/>
          <p:cNvSpPr/>
          <p:nvPr/>
        </p:nvSpPr>
        <p:spPr>
          <a:xfrm rot="10800000" flipH="1">
            <a:off x="-542925" y="393125"/>
            <a:ext cx="4912200" cy="4912200"/>
          </a:xfrm>
          <a:prstGeom prst="ellipse">
            <a:avLst/>
          </a:prstGeom>
          <a:gradFill>
            <a:gsLst>
              <a:gs pos="0">
                <a:srgbClr val="FFFFFF">
                  <a:alpha val="1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 name="Google Shape;564;p54"/>
          <p:cNvGrpSpPr/>
          <p:nvPr/>
        </p:nvGrpSpPr>
        <p:grpSpPr>
          <a:xfrm>
            <a:off x="368731" y="360425"/>
            <a:ext cx="780400" cy="357900"/>
            <a:chOff x="4598506" y="471425"/>
            <a:chExt cx="780400" cy="357900"/>
          </a:xfrm>
        </p:grpSpPr>
        <p:sp>
          <p:nvSpPr>
            <p:cNvPr id="565" name="Google Shape;565;p54"/>
            <p:cNvSpPr/>
            <p:nvPr/>
          </p:nvSpPr>
          <p:spPr>
            <a:xfrm rot="5400000">
              <a:off x="5038106" y="488525"/>
              <a:ext cx="357900" cy="323700"/>
            </a:xfrm>
            <a:prstGeom prst="snip2DiagRect">
              <a:avLst>
                <a:gd name="adj1" fmla="val 0"/>
                <a:gd name="adj2" fmla="val 32236"/>
              </a:avLst>
            </a:prstGeom>
            <a:noFill/>
            <a:ln w="9525" cap="flat" cmpd="sng">
              <a:solidFill>
                <a:schemeClr val="lt1"/>
              </a:solidFill>
              <a:prstDash val="solid"/>
              <a:round/>
              <a:headEnd type="none" w="sm" len="sm"/>
              <a:tailEnd type="none" w="sm" len="sm"/>
            </a:ln>
            <a:effectLst>
              <a:outerShdw blurRad="100013" algn="bl" rotWithShape="0">
                <a:schemeClr val="lt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4"/>
            <p:cNvSpPr/>
            <p:nvPr/>
          </p:nvSpPr>
          <p:spPr>
            <a:xfrm rot="5400000">
              <a:off x="4581406" y="488525"/>
              <a:ext cx="357900" cy="323700"/>
            </a:xfrm>
            <a:prstGeom prst="snip2DiagRect">
              <a:avLst>
                <a:gd name="adj1" fmla="val 0"/>
                <a:gd name="adj2" fmla="val 32236"/>
              </a:avLst>
            </a:prstGeom>
            <a:noFill/>
            <a:ln w="9525" cap="flat" cmpd="sng">
              <a:solidFill>
                <a:schemeClr val="lt1"/>
              </a:solidFill>
              <a:prstDash val="solid"/>
              <a:round/>
              <a:headEnd type="none" w="sm" len="sm"/>
              <a:tailEnd type="none" w="sm" len="sm"/>
            </a:ln>
            <a:effectLst>
              <a:outerShdw blurRad="100013" algn="bl" rotWithShape="0">
                <a:schemeClr val="lt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54"/>
          <p:cNvGrpSpPr/>
          <p:nvPr/>
        </p:nvGrpSpPr>
        <p:grpSpPr>
          <a:xfrm rot="10800000" flipH="1">
            <a:off x="-12" y="4570483"/>
            <a:ext cx="2780508" cy="357877"/>
            <a:chOff x="198225" y="4390550"/>
            <a:chExt cx="3765075" cy="484600"/>
          </a:xfrm>
        </p:grpSpPr>
        <p:sp>
          <p:nvSpPr>
            <p:cNvPr id="568" name="Google Shape;568;p54"/>
            <p:cNvSpPr/>
            <p:nvPr/>
          </p:nvSpPr>
          <p:spPr>
            <a:xfrm>
              <a:off x="198225" y="4390550"/>
              <a:ext cx="3580525" cy="392325"/>
            </a:xfrm>
            <a:custGeom>
              <a:avLst/>
              <a:gdLst/>
              <a:ahLst/>
              <a:cxnLst/>
              <a:rect l="l" t="t" r="r" b="b"/>
              <a:pathLst>
                <a:path w="143221" h="15693" fill="none" extrusionOk="0">
                  <a:moveTo>
                    <a:pt x="1" y="7585"/>
                  </a:moveTo>
                  <a:lnTo>
                    <a:pt x="21063" y="7585"/>
                  </a:lnTo>
                  <a:lnTo>
                    <a:pt x="28659" y="1"/>
                  </a:lnTo>
                  <a:lnTo>
                    <a:pt x="118492" y="1"/>
                  </a:lnTo>
                  <a:lnTo>
                    <a:pt x="134172" y="15693"/>
                  </a:lnTo>
                  <a:lnTo>
                    <a:pt x="143221" y="15693"/>
                  </a:lnTo>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4"/>
            <p:cNvSpPr/>
            <p:nvPr/>
          </p:nvSpPr>
          <p:spPr>
            <a:xfrm>
              <a:off x="3778725" y="4690575"/>
              <a:ext cx="184575" cy="184575"/>
            </a:xfrm>
            <a:custGeom>
              <a:avLst/>
              <a:gdLst/>
              <a:ahLst/>
              <a:cxnLst/>
              <a:rect l="l" t="t" r="r" b="b"/>
              <a:pathLst>
                <a:path w="7383" h="7383" fill="none" extrusionOk="0">
                  <a:moveTo>
                    <a:pt x="1" y="3692"/>
                  </a:moveTo>
                  <a:cubicBezTo>
                    <a:pt x="1" y="1656"/>
                    <a:pt x="1656" y="1"/>
                    <a:pt x="3692" y="1"/>
                  </a:cubicBezTo>
                  <a:cubicBezTo>
                    <a:pt x="5728" y="1"/>
                    <a:pt x="7383" y="1656"/>
                    <a:pt x="7383" y="3692"/>
                  </a:cubicBezTo>
                  <a:cubicBezTo>
                    <a:pt x="7383" y="5728"/>
                    <a:pt x="5728" y="7383"/>
                    <a:pt x="3692" y="7383"/>
                  </a:cubicBezTo>
                  <a:cubicBezTo>
                    <a:pt x="1656" y="7383"/>
                    <a:pt x="1" y="5728"/>
                    <a:pt x="1" y="3692"/>
                  </a:cubicBezTo>
                  <a:close/>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54"/>
          <p:cNvGrpSpPr/>
          <p:nvPr/>
        </p:nvGrpSpPr>
        <p:grpSpPr>
          <a:xfrm>
            <a:off x="7083488" y="215150"/>
            <a:ext cx="2060513" cy="357885"/>
            <a:chOff x="6363488" y="215150"/>
            <a:chExt cx="2060513" cy="357885"/>
          </a:xfrm>
        </p:grpSpPr>
        <p:sp>
          <p:nvSpPr>
            <p:cNvPr id="571" name="Google Shape;571;p54"/>
            <p:cNvSpPr/>
            <p:nvPr/>
          </p:nvSpPr>
          <p:spPr>
            <a:xfrm flipH="1">
              <a:off x="6499827" y="215150"/>
              <a:ext cx="1924174" cy="289732"/>
            </a:xfrm>
            <a:custGeom>
              <a:avLst/>
              <a:gdLst/>
              <a:ahLst/>
              <a:cxnLst/>
              <a:rect l="l" t="t" r="r" b="b"/>
              <a:pathLst>
                <a:path w="143221" h="15693" fill="none" extrusionOk="0">
                  <a:moveTo>
                    <a:pt x="1" y="7585"/>
                  </a:moveTo>
                  <a:lnTo>
                    <a:pt x="21063" y="7585"/>
                  </a:lnTo>
                  <a:lnTo>
                    <a:pt x="28659" y="1"/>
                  </a:lnTo>
                  <a:lnTo>
                    <a:pt x="118492" y="1"/>
                  </a:lnTo>
                  <a:lnTo>
                    <a:pt x="134172" y="15693"/>
                  </a:lnTo>
                  <a:lnTo>
                    <a:pt x="143221" y="15693"/>
                  </a:lnTo>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4"/>
            <p:cNvSpPr/>
            <p:nvPr/>
          </p:nvSpPr>
          <p:spPr>
            <a:xfrm flipH="1">
              <a:off x="6363488" y="436726"/>
              <a:ext cx="136309" cy="136309"/>
            </a:xfrm>
            <a:custGeom>
              <a:avLst/>
              <a:gdLst/>
              <a:ahLst/>
              <a:cxnLst/>
              <a:rect l="l" t="t" r="r" b="b"/>
              <a:pathLst>
                <a:path w="7383" h="7383" fill="none" extrusionOk="0">
                  <a:moveTo>
                    <a:pt x="1" y="3692"/>
                  </a:moveTo>
                  <a:cubicBezTo>
                    <a:pt x="1" y="1656"/>
                    <a:pt x="1656" y="1"/>
                    <a:pt x="3692" y="1"/>
                  </a:cubicBezTo>
                  <a:cubicBezTo>
                    <a:pt x="5728" y="1"/>
                    <a:pt x="7383" y="1656"/>
                    <a:pt x="7383" y="3692"/>
                  </a:cubicBezTo>
                  <a:cubicBezTo>
                    <a:pt x="7383" y="5728"/>
                    <a:pt x="5728" y="7383"/>
                    <a:pt x="3692" y="7383"/>
                  </a:cubicBezTo>
                  <a:cubicBezTo>
                    <a:pt x="1656" y="7383"/>
                    <a:pt x="1" y="5728"/>
                    <a:pt x="1" y="3692"/>
                  </a:cubicBezTo>
                  <a:close/>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CUSTOM_9_1_1_1">
    <p:bg>
      <p:bgPr>
        <a:blipFill>
          <a:blip r:embed="rId2">
            <a:alphaModFix/>
          </a:blip>
          <a:stretch>
            <a:fillRect/>
          </a:stretch>
        </a:blipFill>
        <a:effectLst/>
      </p:bgPr>
    </p:bg>
    <p:spTree>
      <p:nvGrpSpPr>
        <p:cNvPr id="1" name="Shape 573"/>
        <p:cNvGrpSpPr/>
        <p:nvPr/>
      </p:nvGrpSpPr>
      <p:grpSpPr>
        <a:xfrm>
          <a:off x="0" y="0"/>
          <a:ext cx="0" cy="0"/>
          <a:chOff x="0" y="0"/>
          <a:chExt cx="0" cy="0"/>
        </a:xfrm>
      </p:grpSpPr>
      <p:pic>
        <p:nvPicPr>
          <p:cNvPr id="574" name="Google Shape;574;p55"/>
          <p:cNvPicPr preferRelativeResize="0"/>
          <p:nvPr/>
        </p:nvPicPr>
        <p:blipFill rotWithShape="1">
          <a:blip r:embed="rId3">
            <a:alphaModFix/>
          </a:blip>
          <a:srcRect b="47712"/>
          <a:stretch/>
        </p:blipFill>
        <p:spPr>
          <a:xfrm>
            <a:off x="3489225" y="4122300"/>
            <a:ext cx="3222850" cy="1021225"/>
          </a:xfrm>
          <a:prstGeom prst="rect">
            <a:avLst/>
          </a:prstGeom>
          <a:noFill/>
          <a:ln>
            <a:noFill/>
          </a:ln>
        </p:spPr>
      </p:pic>
      <p:pic>
        <p:nvPicPr>
          <p:cNvPr id="575" name="Google Shape;575;p55"/>
          <p:cNvPicPr preferRelativeResize="0"/>
          <p:nvPr/>
        </p:nvPicPr>
        <p:blipFill rotWithShape="1">
          <a:blip r:embed="rId3">
            <a:alphaModFix/>
          </a:blip>
          <a:srcRect t="47712"/>
          <a:stretch/>
        </p:blipFill>
        <p:spPr>
          <a:xfrm>
            <a:off x="5977075" y="0"/>
            <a:ext cx="3222850" cy="10212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IBM Plex Sans"/>
              <a:buNone/>
              <a:defRPr sz="3500" b="1">
                <a:solidFill>
                  <a:schemeClr val="lt1"/>
                </a:solidFill>
                <a:latin typeface="IBM Plex Sans"/>
                <a:ea typeface="IBM Plex Sans"/>
                <a:cs typeface="IBM Plex Sans"/>
                <a:sym typeface="IBM Plex Sans"/>
              </a:defRPr>
            </a:lvl1pPr>
            <a:lvl2pPr lvl="1" rtl="0">
              <a:spcBef>
                <a:spcPts val="0"/>
              </a:spcBef>
              <a:spcAft>
                <a:spcPts val="0"/>
              </a:spcAft>
              <a:buClr>
                <a:schemeClr val="lt1"/>
              </a:buClr>
              <a:buSzPts val="3500"/>
              <a:buFont typeface="IBM Plex Sans"/>
              <a:buNone/>
              <a:defRPr sz="3500" b="1">
                <a:solidFill>
                  <a:schemeClr val="lt1"/>
                </a:solidFill>
                <a:latin typeface="IBM Plex Sans"/>
                <a:ea typeface="IBM Plex Sans"/>
                <a:cs typeface="IBM Plex Sans"/>
                <a:sym typeface="IBM Plex Sans"/>
              </a:defRPr>
            </a:lvl2pPr>
            <a:lvl3pPr lvl="2" rtl="0">
              <a:spcBef>
                <a:spcPts val="0"/>
              </a:spcBef>
              <a:spcAft>
                <a:spcPts val="0"/>
              </a:spcAft>
              <a:buClr>
                <a:schemeClr val="lt1"/>
              </a:buClr>
              <a:buSzPts val="3500"/>
              <a:buFont typeface="IBM Plex Sans"/>
              <a:buNone/>
              <a:defRPr sz="3500" b="1">
                <a:solidFill>
                  <a:schemeClr val="lt1"/>
                </a:solidFill>
                <a:latin typeface="IBM Plex Sans"/>
                <a:ea typeface="IBM Plex Sans"/>
                <a:cs typeface="IBM Plex Sans"/>
                <a:sym typeface="IBM Plex Sans"/>
              </a:defRPr>
            </a:lvl3pPr>
            <a:lvl4pPr lvl="3" rtl="0">
              <a:spcBef>
                <a:spcPts val="0"/>
              </a:spcBef>
              <a:spcAft>
                <a:spcPts val="0"/>
              </a:spcAft>
              <a:buClr>
                <a:schemeClr val="lt1"/>
              </a:buClr>
              <a:buSzPts val="3500"/>
              <a:buFont typeface="IBM Plex Sans"/>
              <a:buNone/>
              <a:defRPr sz="3500" b="1">
                <a:solidFill>
                  <a:schemeClr val="lt1"/>
                </a:solidFill>
                <a:latin typeface="IBM Plex Sans"/>
                <a:ea typeface="IBM Plex Sans"/>
                <a:cs typeface="IBM Plex Sans"/>
                <a:sym typeface="IBM Plex Sans"/>
              </a:defRPr>
            </a:lvl4pPr>
            <a:lvl5pPr lvl="4" rtl="0">
              <a:spcBef>
                <a:spcPts val="0"/>
              </a:spcBef>
              <a:spcAft>
                <a:spcPts val="0"/>
              </a:spcAft>
              <a:buClr>
                <a:schemeClr val="lt1"/>
              </a:buClr>
              <a:buSzPts val="3500"/>
              <a:buFont typeface="IBM Plex Sans"/>
              <a:buNone/>
              <a:defRPr sz="3500" b="1">
                <a:solidFill>
                  <a:schemeClr val="lt1"/>
                </a:solidFill>
                <a:latin typeface="IBM Plex Sans"/>
                <a:ea typeface="IBM Plex Sans"/>
                <a:cs typeface="IBM Plex Sans"/>
                <a:sym typeface="IBM Plex Sans"/>
              </a:defRPr>
            </a:lvl5pPr>
            <a:lvl6pPr lvl="5" rtl="0">
              <a:spcBef>
                <a:spcPts val="0"/>
              </a:spcBef>
              <a:spcAft>
                <a:spcPts val="0"/>
              </a:spcAft>
              <a:buClr>
                <a:schemeClr val="lt1"/>
              </a:buClr>
              <a:buSzPts val="3500"/>
              <a:buFont typeface="IBM Plex Sans"/>
              <a:buNone/>
              <a:defRPr sz="3500" b="1">
                <a:solidFill>
                  <a:schemeClr val="lt1"/>
                </a:solidFill>
                <a:latin typeface="IBM Plex Sans"/>
                <a:ea typeface="IBM Plex Sans"/>
                <a:cs typeface="IBM Plex Sans"/>
                <a:sym typeface="IBM Plex Sans"/>
              </a:defRPr>
            </a:lvl6pPr>
            <a:lvl7pPr lvl="6" rtl="0">
              <a:spcBef>
                <a:spcPts val="0"/>
              </a:spcBef>
              <a:spcAft>
                <a:spcPts val="0"/>
              </a:spcAft>
              <a:buClr>
                <a:schemeClr val="lt1"/>
              </a:buClr>
              <a:buSzPts val="3500"/>
              <a:buFont typeface="IBM Plex Sans"/>
              <a:buNone/>
              <a:defRPr sz="3500" b="1">
                <a:solidFill>
                  <a:schemeClr val="lt1"/>
                </a:solidFill>
                <a:latin typeface="IBM Plex Sans"/>
                <a:ea typeface="IBM Plex Sans"/>
                <a:cs typeface="IBM Plex Sans"/>
                <a:sym typeface="IBM Plex Sans"/>
              </a:defRPr>
            </a:lvl7pPr>
            <a:lvl8pPr lvl="7" rtl="0">
              <a:spcBef>
                <a:spcPts val="0"/>
              </a:spcBef>
              <a:spcAft>
                <a:spcPts val="0"/>
              </a:spcAft>
              <a:buClr>
                <a:schemeClr val="lt1"/>
              </a:buClr>
              <a:buSzPts val="3500"/>
              <a:buFont typeface="IBM Plex Sans"/>
              <a:buNone/>
              <a:defRPr sz="3500" b="1">
                <a:solidFill>
                  <a:schemeClr val="lt1"/>
                </a:solidFill>
                <a:latin typeface="IBM Plex Sans"/>
                <a:ea typeface="IBM Plex Sans"/>
                <a:cs typeface="IBM Plex Sans"/>
                <a:sym typeface="IBM Plex Sans"/>
              </a:defRPr>
            </a:lvl8pPr>
            <a:lvl9pPr lvl="8" rtl="0">
              <a:spcBef>
                <a:spcPts val="0"/>
              </a:spcBef>
              <a:spcAft>
                <a:spcPts val="0"/>
              </a:spcAft>
              <a:buClr>
                <a:schemeClr val="lt1"/>
              </a:buClr>
              <a:buSzPts val="3500"/>
              <a:buFont typeface="IBM Plex Sans"/>
              <a:buNone/>
              <a:defRPr sz="3500" b="1">
                <a:solidFill>
                  <a:schemeClr val="lt1"/>
                </a:solidFill>
                <a:latin typeface="IBM Plex Sans"/>
                <a:ea typeface="IBM Plex Sans"/>
                <a:cs typeface="IBM Plex Sans"/>
                <a:sym typeface="IBM Plex Sans"/>
              </a:defRPr>
            </a:lvl9pPr>
          </a:lstStyle>
          <a:p>
            <a:endParaRPr dirty="0"/>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IBM Plex Sans Medium"/>
              <a:buChar char="●"/>
              <a:defRPr>
                <a:solidFill>
                  <a:schemeClr val="lt1"/>
                </a:solidFill>
                <a:latin typeface="IBM Plex Sans Medium"/>
                <a:ea typeface="IBM Plex Sans Medium"/>
                <a:cs typeface="IBM Plex Sans Medium"/>
                <a:sym typeface="IBM Plex Sans Medium"/>
              </a:defRPr>
            </a:lvl1pPr>
            <a:lvl2pPr marL="914400" lvl="1" indent="-317500">
              <a:lnSpc>
                <a:spcPct val="100000"/>
              </a:lnSpc>
              <a:spcBef>
                <a:spcPts val="0"/>
              </a:spcBef>
              <a:spcAft>
                <a:spcPts val="0"/>
              </a:spcAft>
              <a:buClr>
                <a:schemeClr val="lt1"/>
              </a:buClr>
              <a:buSzPts val="1400"/>
              <a:buFont typeface="IBM Plex Sans Medium"/>
              <a:buChar char="○"/>
              <a:defRPr>
                <a:solidFill>
                  <a:schemeClr val="lt1"/>
                </a:solidFill>
                <a:latin typeface="IBM Plex Sans Medium"/>
                <a:ea typeface="IBM Plex Sans Medium"/>
                <a:cs typeface="IBM Plex Sans Medium"/>
                <a:sym typeface="IBM Plex Sans Medium"/>
              </a:defRPr>
            </a:lvl2pPr>
            <a:lvl3pPr marL="1371600" lvl="2" indent="-317500">
              <a:lnSpc>
                <a:spcPct val="100000"/>
              </a:lnSpc>
              <a:spcBef>
                <a:spcPts val="0"/>
              </a:spcBef>
              <a:spcAft>
                <a:spcPts val="0"/>
              </a:spcAft>
              <a:buClr>
                <a:schemeClr val="lt1"/>
              </a:buClr>
              <a:buSzPts val="1400"/>
              <a:buFont typeface="IBM Plex Sans Medium"/>
              <a:buChar char="■"/>
              <a:defRPr>
                <a:solidFill>
                  <a:schemeClr val="lt1"/>
                </a:solidFill>
                <a:latin typeface="IBM Plex Sans Medium"/>
                <a:ea typeface="IBM Plex Sans Medium"/>
                <a:cs typeface="IBM Plex Sans Medium"/>
                <a:sym typeface="IBM Plex Sans Medium"/>
              </a:defRPr>
            </a:lvl3pPr>
            <a:lvl4pPr marL="1828800" lvl="3" indent="-317500">
              <a:lnSpc>
                <a:spcPct val="100000"/>
              </a:lnSpc>
              <a:spcBef>
                <a:spcPts val="0"/>
              </a:spcBef>
              <a:spcAft>
                <a:spcPts val="0"/>
              </a:spcAft>
              <a:buClr>
                <a:schemeClr val="lt1"/>
              </a:buClr>
              <a:buSzPts val="1400"/>
              <a:buFont typeface="IBM Plex Sans Medium"/>
              <a:buChar char="●"/>
              <a:defRPr>
                <a:solidFill>
                  <a:schemeClr val="lt1"/>
                </a:solidFill>
                <a:latin typeface="IBM Plex Sans Medium"/>
                <a:ea typeface="IBM Plex Sans Medium"/>
                <a:cs typeface="IBM Plex Sans Medium"/>
                <a:sym typeface="IBM Plex Sans Medium"/>
              </a:defRPr>
            </a:lvl4pPr>
            <a:lvl5pPr marL="2286000" lvl="4" indent="-317500">
              <a:lnSpc>
                <a:spcPct val="100000"/>
              </a:lnSpc>
              <a:spcBef>
                <a:spcPts val="0"/>
              </a:spcBef>
              <a:spcAft>
                <a:spcPts val="0"/>
              </a:spcAft>
              <a:buClr>
                <a:schemeClr val="lt1"/>
              </a:buClr>
              <a:buSzPts val="1400"/>
              <a:buFont typeface="IBM Plex Sans Medium"/>
              <a:buChar char="○"/>
              <a:defRPr>
                <a:solidFill>
                  <a:schemeClr val="lt1"/>
                </a:solidFill>
                <a:latin typeface="IBM Plex Sans Medium"/>
                <a:ea typeface="IBM Plex Sans Medium"/>
                <a:cs typeface="IBM Plex Sans Medium"/>
                <a:sym typeface="IBM Plex Sans Medium"/>
              </a:defRPr>
            </a:lvl5pPr>
            <a:lvl6pPr marL="2743200" lvl="5" indent="-317500">
              <a:lnSpc>
                <a:spcPct val="100000"/>
              </a:lnSpc>
              <a:spcBef>
                <a:spcPts val="0"/>
              </a:spcBef>
              <a:spcAft>
                <a:spcPts val="0"/>
              </a:spcAft>
              <a:buClr>
                <a:schemeClr val="lt1"/>
              </a:buClr>
              <a:buSzPts val="1400"/>
              <a:buFont typeface="IBM Plex Sans Medium"/>
              <a:buChar char="■"/>
              <a:defRPr>
                <a:solidFill>
                  <a:schemeClr val="lt1"/>
                </a:solidFill>
                <a:latin typeface="IBM Plex Sans Medium"/>
                <a:ea typeface="IBM Plex Sans Medium"/>
                <a:cs typeface="IBM Plex Sans Medium"/>
                <a:sym typeface="IBM Plex Sans Medium"/>
              </a:defRPr>
            </a:lvl6pPr>
            <a:lvl7pPr marL="3200400" lvl="6" indent="-317500">
              <a:lnSpc>
                <a:spcPct val="100000"/>
              </a:lnSpc>
              <a:spcBef>
                <a:spcPts val="0"/>
              </a:spcBef>
              <a:spcAft>
                <a:spcPts val="0"/>
              </a:spcAft>
              <a:buClr>
                <a:schemeClr val="lt1"/>
              </a:buClr>
              <a:buSzPts val="1400"/>
              <a:buFont typeface="IBM Plex Sans Medium"/>
              <a:buChar char="●"/>
              <a:defRPr>
                <a:solidFill>
                  <a:schemeClr val="lt1"/>
                </a:solidFill>
                <a:latin typeface="IBM Plex Sans Medium"/>
                <a:ea typeface="IBM Plex Sans Medium"/>
                <a:cs typeface="IBM Plex Sans Medium"/>
                <a:sym typeface="IBM Plex Sans Medium"/>
              </a:defRPr>
            </a:lvl7pPr>
            <a:lvl8pPr marL="3657600" lvl="7" indent="-317500">
              <a:lnSpc>
                <a:spcPct val="100000"/>
              </a:lnSpc>
              <a:spcBef>
                <a:spcPts val="0"/>
              </a:spcBef>
              <a:spcAft>
                <a:spcPts val="0"/>
              </a:spcAft>
              <a:buClr>
                <a:schemeClr val="lt1"/>
              </a:buClr>
              <a:buSzPts val="1400"/>
              <a:buFont typeface="IBM Plex Sans Medium"/>
              <a:buChar char="○"/>
              <a:defRPr>
                <a:solidFill>
                  <a:schemeClr val="lt1"/>
                </a:solidFill>
                <a:latin typeface="IBM Plex Sans Medium"/>
                <a:ea typeface="IBM Plex Sans Medium"/>
                <a:cs typeface="IBM Plex Sans Medium"/>
                <a:sym typeface="IBM Plex Sans Medium"/>
              </a:defRPr>
            </a:lvl8pPr>
            <a:lvl9pPr marL="4114800" lvl="8" indent="-317500">
              <a:lnSpc>
                <a:spcPct val="100000"/>
              </a:lnSpc>
              <a:spcBef>
                <a:spcPts val="0"/>
              </a:spcBef>
              <a:spcAft>
                <a:spcPts val="0"/>
              </a:spcAft>
              <a:buClr>
                <a:schemeClr val="lt1"/>
              </a:buClr>
              <a:buSzPts val="1400"/>
              <a:buFont typeface="IBM Plex Sans Medium"/>
              <a:buChar char="■"/>
              <a:defRPr>
                <a:solidFill>
                  <a:schemeClr val="lt1"/>
                </a:solidFill>
                <a:latin typeface="IBM Plex Sans Medium"/>
                <a:ea typeface="IBM Plex Sans Medium"/>
                <a:cs typeface="IBM Plex Sans Medium"/>
                <a:sym typeface="IBM Plex Sans Medium"/>
              </a:defRPr>
            </a:lvl9pPr>
          </a:lstStyle>
          <a:p>
            <a:endParaRPr/>
          </a:p>
        </p:txBody>
      </p:sp>
      <p:pic>
        <p:nvPicPr>
          <p:cNvPr id="5" name="Picture 4" descr="A purple and white background&#10;&#10;Description automatically generated">
            <a:extLst>
              <a:ext uri="{FF2B5EF4-FFF2-40B4-BE49-F238E27FC236}">
                <a16:creationId xmlns:a16="http://schemas.microsoft.com/office/drawing/2014/main" id="{2D386ED6-BB52-D71C-0BA8-CC0647B5AB8A}"/>
              </a:ext>
            </a:extLst>
          </p:cNvPr>
          <p:cNvPicPr>
            <a:picLocks noChangeAspect="1"/>
          </p:cNvPicPr>
          <p:nvPr userDrawn="1"/>
        </p:nvPicPr>
        <p:blipFill>
          <a:blip r:embed="rId11"/>
          <a:stretch>
            <a:fillRect/>
          </a:stretch>
        </p:blipFill>
        <p:spPr>
          <a:xfrm>
            <a:off x="-32831" y="-253998"/>
            <a:ext cx="9221115" cy="6117166"/>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60" r:id="rId4"/>
    <p:sldLayoutId id="2147483665" r:id="rId5"/>
    <p:sldLayoutId id="2147483698" r:id="rId6"/>
    <p:sldLayoutId id="2147483699" r:id="rId7"/>
    <p:sldLayoutId id="2147483700" r:id="rId8"/>
    <p:sldLayoutId id="214748370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2" name="Google Shape;592;p61"/>
          <p:cNvSpPr txBox="1">
            <a:spLocks noGrp="1"/>
          </p:cNvSpPr>
          <p:nvPr>
            <p:ph type="ctrTitle" idx="4294967295"/>
          </p:nvPr>
        </p:nvSpPr>
        <p:spPr>
          <a:xfrm>
            <a:off x="4954800" y="1094250"/>
            <a:ext cx="3090300" cy="227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solidFill>
                  <a:schemeClr val="bg1"/>
                </a:solidFill>
                <a:latin typeface="+mj-lt"/>
              </a:rPr>
              <a:t>Title AI Agency</a:t>
            </a:r>
            <a:endParaRPr sz="4800" dirty="0">
              <a:solidFill>
                <a:schemeClr val="bg1"/>
              </a:solidFill>
              <a:latin typeface="+mj-lt"/>
            </a:endParaRPr>
          </a:p>
          <a:p>
            <a:pPr marL="0" lvl="0" indent="0" algn="l" rtl="0">
              <a:spcBef>
                <a:spcPts val="0"/>
              </a:spcBef>
              <a:spcAft>
                <a:spcPts val="0"/>
              </a:spcAft>
              <a:buNone/>
            </a:pPr>
            <a:r>
              <a:rPr lang="en" sz="4000" b="0" dirty="0">
                <a:solidFill>
                  <a:schemeClr val="bg1"/>
                </a:solidFill>
                <a:latin typeface="+mj-lt"/>
              </a:rPr>
              <a:t>Pitch Deck</a:t>
            </a:r>
            <a:endParaRPr sz="4000" b="0" dirty="0">
              <a:solidFill>
                <a:schemeClr val="bg1"/>
              </a:solidFill>
              <a:latin typeface="+mj-lt"/>
            </a:endParaRPr>
          </a:p>
        </p:txBody>
      </p:sp>
      <p:sp>
        <p:nvSpPr>
          <p:cNvPr id="593" name="Google Shape;593;p61"/>
          <p:cNvSpPr txBox="1">
            <a:spLocks noGrp="1"/>
          </p:cNvSpPr>
          <p:nvPr>
            <p:ph type="subTitle" idx="4294967295"/>
          </p:nvPr>
        </p:nvSpPr>
        <p:spPr>
          <a:xfrm>
            <a:off x="4954800" y="3372150"/>
            <a:ext cx="3090300" cy="67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solidFill>
                <a:latin typeface="+mj-lt"/>
              </a:rPr>
              <a:t>Here is where your presentation begins</a:t>
            </a:r>
            <a:endParaRPr dirty="0">
              <a:solidFill>
                <a:schemeClr val="bg1"/>
              </a:solidFill>
              <a:latin typeface="+mj-lt"/>
            </a:endParaRPr>
          </a:p>
        </p:txBody>
      </p:sp>
      <p:grpSp>
        <p:nvGrpSpPr>
          <p:cNvPr id="600" name="Google Shape;600;p61"/>
          <p:cNvGrpSpPr/>
          <p:nvPr/>
        </p:nvGrpSpPr>
        <p:grpSpPr>
          <a:xfrm>
            <a:off x="5716150" y="279150"/>
            <a:ext cx="3427850" cy="639375"/>
            <a:chOff x="1298650" y="3255600"/>
            <a:chExt cx="3427850" cy="639375"/>
          </a:xfrm>
        </p:grpSpPr>
        <p:sp>
          <p:nvSpPr>
            <p:cNvPr id="601" name="Google Shape;601;p61"/>
            <p:cNvSpPr/>
            <p:nvPr/>
          </p:nvSpPr>
          <p:spPr>
            <a:xfrm>
              <a:off x="1483200" y="3347875"/>
              <a:ext cx="3243300" cy="547100"/>
            </a:xfrm>
            <a:custGeom>
              <a:avLst/>
              <a:gdLst/>
              <a:ahLst/>
              <a:cxnLst/>
              <a:rect l="l" t="t" r="r" b="b"/>
              <a:pathLst>
                <a:path w="129732" h="21884" fill="none" extrusionOk="0">
                  <a:moveTo>
                    <a:pt x="129731" y="11311"/>
                  </a:moveTo>
                  <a:lnTo>
                    <a:pt x="100335" y="11311"/>
                  </a:lnTo>
                  <a:lnTo>
                    <a:pt x="89738" y="21884"/>
                  </a:lnTo>
                  <a:lnTo>
                    <a:pt x="34529" y="21884"/>
                  </a:lnTo>
                  <a:lnTo>
                    <a:pt x="12633" y="0"/>
                  </a:lnTo>
                  <a:lnTo>
                    <a:pt x="1" y="0"/>
                  </a:lnTo>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2B4C"/>
                </a:solidFill>
              </a:endParaRPr>
            </a:p>
          </p:txBody>
        </p:sp>
        <p:sp>
          <p:nvSpPr>
            <p:cNvPr id="602" name="Google Shape;602;p61"/>
            <p:cNvSpPr/>
            <p:nvPr/>
          </p:nvSpPr>
          <p:spPr>
            <a:xfrm>
              <a:off x="1298650" y="3255600"/>
              <a:ext cx="184575" cy="184850"/>
            </a:xfrm>
            <a:custGeom>
              <a:avLst/>
              <a:gdLst/>
              <a:ahLst/>
              <a:cxnLst/>
              <a:rect l="l" t="t" r="r" b="b"/>
              <a:pathLst>
                <a:path w="7383" h="7394" fill="none" extrusionOk="0">
                  <a:moveTo>
                    <a:pt x="1" y="3691"/>
                  </a:moveTo>
                  <a:cubicBezTo>
                    <a:pt x="1" y="1643"/>
                    <a:pt x="1644" y="0"/>
                    <a:pt x="3692" y="0"/>
                  </a:cubicBezTo>
                  <a:cubicBezTo>
                    <a:pt x="5728" y="0"/>
                    <a:pt x="7383" y="1643"/>
                    <a:pt x="7383" y="3691"/>
                  </a:cubicBezTo>
                  <a:cubicBezTo>
                    <a:pt x="7383" y="5727"/>
                    <a:pt x="5728" y="7382"/>
                    <a:pt x="3692" y="7382"/>
                  </a:cubicBezTo>
                  <a:cubicBezTo>
                    <a:pt x="1644" y="7394"/>
                    <a:pt x="1" y="5727"/>
                    <a:pt x="1" y="3691"/>
                  </a:cubicBezTo>
                  <a:close/>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2B4C"/>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70"/>
          <p:cNvSpPr txBox="1">
            <a:spLocks noGrp="1"/>
          </p:cNvSpPr>
          <p:nvPr>
            <p:ph type="title"/>
          </p:nvPr>
        </p:nvSpPr>
        <p:spPr>
          <a:xfrm>
            <a:off x="713100" y="1028706"/>
            <a:ext cx="3661500" cy="239122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bg1"/>
                </a:solidFill>
                <a:latin typeface="+mj-lt"/>
              </a:rPr>
              <a:t>A picture always reinforces</a:t>
            </a:r>
          </a:p>
          <a:p>
            <a:pPr marL="0" lvl="0" indent="0" algn="l" rtl="0">
              <a:spcBef>
                <a:spcPts val="0"/>
              </a:spcBef>
              <a:spcAft>
                <a:spcPts val="0"/>
              </a:spcAft>
              <a:buNone/>
            </a:pPr>
            <a:r>
              <a:rPr lang="en-US" dirty="0">
                <a:solidFill>
                  <a:schemeClr val="bg1"/>
                </a:solidFill>
                <a:latin typeface="+mj-lt"/>
              </a:rPr>
              <a:t>the concept</a:t>
            </a:r>
          </a:p>
        </p:txBody>
      </p:sp>
      <p:sp>
        <p:nvSpPr>
          <p:cNvPr id="772" name="Google Shape;772;p70"/>
          <p:cNvSpPr txBox="1">
            <a:spLocks noGrp="1"/>
          </p:cNvSpPr>
          <p:nvPr>
            <p:ph type="subTitle" idx="1"/>
          </p:nvPr>
        </p:nvSpPr>
        <p:spPr>
          <a:xfrm>
            <a:off x="713100" y="3451066"/>
            <a:ext cx="3661500" cy="83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dirty="0">
                <a:solidFill>
                  <a:schemeClr val="bg1"/>
                </a:solidFill>
                <a:effectLst/>
                <a:latin typeface="+mj-lt"/>
              </a:rPr>
              <a:t>Lorem Ipsum</a:t>
            </a:r>
            <a:r>
              <a:rPr lang="en-US" b="0" i="0" dirty="0">
                <a:solidFill>
                  <a:schemeClr val="bg1"/>
                </a:solidFill>
                <a:effectLst/>
                <a:latin typeface="+mj-lt"/>
              </a:rPr>
              <a:t> is simply dummy text of the printing and typesetting industry. Lorem Ipsum has been the industry's</a:t>
            </a:r>
            <a:endParaRPr dirty="0">
              <a:solidFill>
                <a:schemeClr val="bg1"/>
              </a:solidFill>
              <a:latin typeface="+mj-lt"/>
            </a:endParaRPr>
          </a:p>
        </p:txBody>
      </p:sp>
      <p:grpSp>
        <p:nvGrpSpPr>
          <p:cNvPr id="776" name="Google Shape;776;p70"/>
          <p:cNvGrpSpPr/>
          <p:nvPr/>
        </p:nvGrpSpPr>
        <p:grpSpPr>
          <a:xfrm>
            <a:off x="3575862" y="649031"/>
            <a:ext cx="685039" cy="255416"/>
            <a:chOff x="4042650" y="642025"/>
            <a:chExt cx="1154625" cy="430500"/>
          </a:xfrm>
        </p:grpSpPr>
        <p:sp>
          <p:nvSpPr>
            <p:cNvPr id="777" name="Google Shape;777;p70"/>
            <p:cNvSpPr/>
            <p:nvPr/>
          </p:nvSpPr>
          <p:spPr>
            <a:xfrm>
              <a:off x="4042650" y="642025"/>
              <a:ext cx="498000" cy="430500"/>
            </a:xfrm>
            <a:prstGeom prst="snip2DiagRect">
              <a:avLst>
                <a:gd name="adj1" fmla="val 0"/>
                <a:gd name="adj2" fmla="val 32236"/>
              </a:avLst>
            </a:prstGeom>
            <a:noFill/>
            <a:ln w="9525" cap="flat" cmpd="sng">
              <a:solidFill>
                <a:schemeClr val="lt1"/>
              </a:solidFill>
              <a:prstDash val="solid"/>
              <a:round/>
              <a:headEnd type="none" w="sm" len="sm"/>
              <a:tailEnd type="none" w="sm" len="sm"/>
            </a:ln>
            <a:effectLst>
              <a:outerShdw blurRad="100013" algn="bl" rotWithShape="0">
                <a:schemeClr val="lt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70"/>
            <p:cNvSpPr/>
            <p:nvPr/>
          </p:nvSpPr>
          <p:spPr>
            <a:xfrm>
              <a:off x="4699275" y="642025"/>
              <a:ext cx="498000" cy="430500"/>
            </a:xfrm>
            <a:prstGeom prst="snip2DiagRect">
              <a:avLst>
                <a:gd name="adj1" fmla="val 0"/>
                <a:gd name="adj2" fmla="val 32236"/>
              </a:avLst>
            </a:prstGeom>
            <a:noFill/>
            <a:ln w="9525" cap="flat" cmpd="sng">
              <a:solidFill>
                <a:schemeClr val="lt1"/>
              </a:solidFill>
              <a:prstDash val="solid"/>
              <a:round/>
              <a:headEnd type="none" w="sm" len="sm"/>
              <a:tailEnd type="none" w="sm" len="sm"/>
            </a:ln>
            <a:effectLst>
              <a:outerShdw blurRad="100013" algn="bl" rotWithShape="0">
                <a:schemeClr val="lt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86" name="Google Shape;786;p70"/>
          <p:cNvPicPr preferRelativeResize="0"/>
          <p:nvPr/>
        </p:nvPicPr>
        <p:blipFill rotWithShape="1">
          <a:blip r:embed="rId3">
            <a:alphaModFix/>
          </a:blip>
          <a:srcRect l="33717"/>
          <a:stretch/>
        </p:blipFill>
        <p:spPr>
          <a:xfrm>
            <a:off x="5125875" y="783900"/>
            <a:ext cx="3173700" cy="3575700"/>
          </a:xfrm>
          <a:prstGeom prst="snip2DiagRect">
            <a:avLst>
              <a:gd name="adj1" fmla="val 0"/>
              <a:gd name="adj2" fmla="val 16667"/>
            </a:avLst>
          </a:prstGeom>
          <a:noFill/>
          <a:ln>
            <a:noFill/>
          </a:ln>
        </p:spPr>
      </p:pic>
      <p:sp>
        <p:nvSpPr>
          <p:cNvPr id="787" name="Google Shape;787;p70"/>
          <p:cNvSpPr/>
          <p:nvPr/>
        </p:nvSpPr>
        <p:spPr>
          <a:xfrm>
            <a:off x="5350812" y="1028706"/>
            <a:ext cx="3173100" cy="3575400"/>
          </a:xfrm>
          <a:prstGeom prst="snip2DiagRect">
            <a:avLst>
              <a:gd name="adj1" fmla="val 0"/>
              <a:gd name="adj2" fmla="val 32236"/>
            </a:avLst>
          </a:prstGeom>
          <a:noFill/>
          <a:ln w="9525" cap="flat" cmpd="sng">
            <a:solidFill>
              <a:schemeClr val="lt1"/>
            </a:solidFill>
            <a:prstDash val="solid"/>
            <a:round/>
            <a:headEnd type="none" w="sm" len="sm"/>
            <a:tailEnd type="none" w="sm" len="sm"/>
          </a:ln>
          <a:effectLst>
            <a:outerShdw blurRad="100013" algn="bl" rotWithShape="0">
              <a:schemeClr val="lt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70"/>
          <p:cNvSpPr/>
          <p:nvPr/>
        </p:nvSpPr>
        <p:spPr>
          <a:xfrm>
            <a:off x="4439662" y="2247393"/>
            <a:ext cx="295463" cy="255416"/>
          </a:xfrm>
          <a:prstGeom prst="snip2DiagRect">
            <a:avLst>
              <a:gd name="adj1" fmla="val 0"/>
              <a:gd name="adj2" fmla="val 32236"/>
            </a:avLst>
          </a:prstGeom>
          <a:noFill/>
          <a:ln w="9525" cap="flat" cmpd="sng">
            <a:solidFill>
              <a:schemeClr val="lt1"/>
            </a:solidFill>
            <a:prstDash val="solid"/>
            <a:round/>
            <a:headEnd type="none" w="sm" len="sm"/>
            <a:tailEnd type="none" w="sm" len="sm"/>
          </a:ln>
          <a:effectLst>
            <a:outerShdw blurRad="100013" algn="bl" rotWithShape="0">
              <a:schemeClr val="lt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56"/>
        <p:cNvGrpSpPr/>
        <p:nvPr/>
      </p:nvGrpSpPr>
      <p:grpSpPr>
        <a:xfrm>
          <a:off x="0" y="0"/>
          <a:ext cx="0" cy="0"/>
          <a:chOff x="0" y="0"/>
          <a:chExt cx="0" cy="0"/>
        </a:xfrm>
      </p:grpSpPr>
      <p:sp>
        <p:nvSpPr>
          <p:cNvPr id="674" name="Google Shape;674;p64"/>
          <p:cNvSpPr txBox="1">
            <a:spLocks noGrp="1"/>
          </p:cNvSpPr>
          <p:nvPr>
            <p:ph type="title" idx="8"/>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bg1"/>
                </a:solidFill>
                <a:latin typeface="+mj-lt"/>
              </a:rPr>
              <a:t>Table of contents</a:t>
            </a:r>
            <a:endParaRPr dirty="0">
              <a:solidFill>
                <a:schemeClr val="bg1"/>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7"/>
        <p:cNvGrpSpPr/>
        <p:nvPr/>
      </p:nvGrpSpPr>
      <p:grpSpPr>
        <a:xfrm>
          <a:off x="0" y="0"/>
          <a:ext cx="0" cy="0"/>
          <a:chOff x="0" y="0"/>
          <a:chExt cx="0" cy="0"/>
        </a:xfrm>
      </p:grpSpPr>
      <p:sp>
        <p:nvSpPr>
          <p:cNvPr id="690" name="Google Shape;690;p65"/>
          <p:cNvSpPr txBox="1">
            <a:spLocks noGrp="1"/>
          </p:cNvSpPr>
          <p:nvPr>
            <p:ph type="title"/>
          </p:nvPr>
        </p:nvSpPr>
        <p:spPr>
          <a:xfrm>
            <a:off x="1204500" y="1289350"/>
            <a:ext cx="45912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bg1"/>
                </a:solidFill>
                <a:latin typeface="+mj-lt"/>
              </a:rPr>
              <a:t>Introduction</a:t>
            </a:r>
            <a:endParaRPr dirty="0">
              <a:solidFill>
                <a:schemeClr val="bg1"/>
              </a:solidFill>
              <a:latin typeface="+mj-lt"/>
            </a:endParaRPr>
          </a:p>
        </p:txBody>
      </p:sp>
      <p:sp>
        <p:nvSpPr>
          <p:cNvPr id="691" name="Google Shape;691;p65"/>
          <p:cNvSpPr txBox="1">
            <a:spLocks noGrp="1"/>
          </p:cNvSpPr>
          <p:nvPr>
            <p:ph type="subTitle" idx="1"/>
          </p:nvPr>
        </p:nvSpPr>
        <p:spPr>
          <a:xfrm>
            <a:off x="1204500" y="2131150"/>
            <a:ext cx="4591200" cy="156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bg1"/>
                </a:solidFill>
                <a:latin typeface="+mj-lt"/>
              </a:rPr>
              <a:t>You can give a brief description of the topic you want to talk about here. For example, if you want to talk about Mercury, you can say that it’s the smallest planet in the entire Solar System</a:t>
            </a:r>
            <a:endParaRPr dirty="0">
              <a:solidFill>
                <a:schemeClr val="bg1"/>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22"/>
        <p:cNvGrpSpPr/>
        <p:nvPr/>
      </p:nvGrpSpPr>
      <p:grpSpPr>
        <a:xfrm>
          <a:off x="0" y="0"/>
          <a:ext cx="0" cy="0"/>
          <a:chOff x="0" y="0"/>
          <a:chExt cx="0" cy="0"/>
        </a:xfrm>
      </p:grpSpPr>
      <p:sp>
        <p:nvSpPr>
          <p:cNvPr id="724" name="Google Shape;724;p67"/>
          <p:cNvSpPr txBox="1">
            <a:spLocks noGrp="1"/>
          </p:cNvSpPr>
          <p:nvPr>
            <p:ph type="title"/>
          </p:nvPr>
        </p:nvSpPr>
        <p:spPr>
          <a:xfrm>
            <a:off x="3297400" y="1839258"/>
            <a:ext cx="4319100" cy="103094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MY" dirty="0">
                <a:solidFill>
                  <a:schemeClr val="bg1"/>
                </a:solidFill>
                <a:latin typeface="+mj-lt"/>
              </a:rPr>
              <a:t>Title</a:t>
            </a:r>
            <a:endParaRPr dirty="0">
              <a:solidFill>
                <a:schemeClr val="bg1"/>
              </a:solidFill>
              <a:latin typeface="+mj-lt"/>
            </a:endParaRPr>
          </a:p>
        </p:txBody>
      </p:sp>
      <p:sp>
        <p:nvSpPr>
          <p:cNvPr id="725" name="Google Shape;725;p67"/>
          <p:cNvSpPr txBox="1">
            <a:spLocks noGrp="1"/>
          </p:cNvSpPr>
          <p:nvPr>
            <p:ph type="subTitle" idx="1"/>
          </p:nvPr>
        </p:nvSpPr>
        <p:spPr>
          <a:xfrm>
            <a:off x="3297400" y="2751084"/>
            <a:ext cx="3068700" cy="7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solidFill>
                <a:latin typeface="+mj-lt"/>
              </a:rPr>
              <a:t>You can enter a subtitle here if you need it</a:t>
            </a:r>
            <a:endParaRPr dirty="0">
              <a:solidFill>
                <a:schemeClr val="bg1"/>
              </a:solidFill>
              <a:latin typeface="+mj-lt"/>
            </a:endParaRPr>
          </a:p>
        </p:txBody>
      </p:sp>
      <p:sp>
        <p:nvSpPr>
          <p:cNvPr id="726" name="Google Shape;726;p67"/>
          <p:cNvSpPr txBox="1">
            <a:spLocks noGrp="1"/>
          </p:cNvSpPr>
          <p:nvPr>
            <p:ph type="title" idx="2"/>
          </p:nvPr>
        </p:nvSpPr>
        <p:spPr>
          <a:xfrm>
            <a:off x="1527500" y="2146350"/>
            <a:ext cx="1639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latin typeface="+mj-lt"/>
              </a:rPr>
              <a:t>01</a:t>
            </a:r>
            <a:endParaRPr dirty="0">
              <a:solidFill>
                <a:schemeClr val="bg1"/>
              </a:solidFill>
              <a:latin typeface="+mj-lt"/>
            </a:endParaRPr>
          </a:p>
        </p:txBody>
      </p:sp>
    </p:spTree>
  </p:cSld>
  <p:clrMapOvr>
    <a:masterClrMapping/>
  </p:clrMapOvr>
</p:sld>
</file>

<file path=ppt/theme/theme1.xml><?xml version="1.0" encoding="utf-8"?>
<a:theme xmlns:a="http://schemas.openxmlformats.org/drawingml/2006/main" name="Korean AI Agency Pitch Deck XL by Slidesgo">
  <a:themeElements>
    <a:clrScheme name="Simple Light">
      <a:dk1>
        <a:srgbClr val="000328"/>
      </a:dk1>
      <a:lt1>
        <a:srgbClr val="FFFFFF"/>
      </a:lt1>
      <a:dk2>
        <a:srgbClr val="E0A9A8"/>
      </a:dk2>
      <a:lt2>
        <a:srgbClr val="005C8F"/>
      </a:lt2>
      <a:accent1>
        <a:srgbClr val="6128F6"/>
      </a:accent1>
      <a:accent2>
        <a:srgbClr val="5C659B"/>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TotalTime>
  <Words>92</Words>
  <Application>Microsoft Office PowerPoint</Application>
  <PresentationFormat>On-screen Show (16:9)</PresentationFormat>
  <Paragraphs>12</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IBM Plex Sans Medium</vt:lpstr>
      <vt:lpstr>Arial</vt:lpstr>
      <vt:lpstr>IBM Plex Sans</vt:lpstr>
      <vt:lpstr>Korean AI Agency Pitch Deck XL by Slidesgo</vt:lpstr>
      <vt:lpstr>Title AI Agency Pitch Deck</vt:lpstr>
      <vt:lpstr>A picture always reinforces the concept</vt:lpstr>
      <vt:lpstr>Table of contents</vt:lpstr>
      <vt:lpstr>Introduction</vt:lpstr>
      <vt:lpstr>Title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Korean AI Agency Pitch Deck</dc:title>
  <dc:creator>ADRI IZZAT</dc:creator>
  <cp:lastModifiedBy>MOHD ADRI IZZAT BIN HAMDAN</cp:lastModifiedBy>
  <cp:revision>3</cp:revision>
  <dcterms:modified xsi:type="dcterms:W3CDTF">2023-07-12T03:59:52Z</dcterms:modified>
</cp:coreProperties>
</file>